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9" y="1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785099-879F-A236-DDD5-F56D6BD961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10F32E-F73B-3370-A619-6281D57186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1AD4C3-9117-5276-99DE-1E57295F3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01E853-9675-6A2D-8C28-97E477B55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AEEEE0-D942-DF2D-10A0-48ACD6EB0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09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A12526-4426-01DF-53A3-3C26929C9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2DC4E3B-1B39-FBC6-BEBB-7E77C53C3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D06838-2BB9-A1A9-0F40-D6C007F59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5D6BF5-5EEF-C61C-0012-06ED3800E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39FD5E-C3EB-E26D-B87D-920E99E49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832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AE77678-BF92-F518-2B27-1A6965DA44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BBED402-33FD-DD82-DFD7-479959712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C1F425-3572-8441-4B4F-8DFDF991C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196924-189A-76D8-F621-302BCAD29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7F761A-4BF2-86EC-3E34-7DBF04AD3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75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8F2655-BBB9-7861-142F-AF37C9C6C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BF3790-B0CE-0A05-5794-D2CF0252D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8BD754-9346-DA0A-E995-BEEF88E3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35C1D8-4F21-7D8B-9BC7-A6A1F69AB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F19FEA-846D-9DBC-366D-83852D2BC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762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3C55EE-48F4-D6FF-A4FD-6A4DA8794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B7F819-DC30-87A6-9F76-426709FB4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B42EA2-33C6-BD99-865A-1879EF8FB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E019F7-5B12-06A9-E1AA-97BABF152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62648A-4956-69AF-2A51-8BC02A888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36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CB1E9B-30A0-E184-0A18-24FCB015A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39439A-FA06-8C70-0C01-81543114A7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33A706-1D61-AF77-2158-41C8737F4C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86E34AC-603B-365F-A450-408CCB90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E5D40E-0BBF-DC57-0C67-8A9F4AF9B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D9263B-AD3D-FE8F-9727-3F2840E6E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736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D799E3-B7BA-FFC3-49BE-3AD70C7F1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8D845F-3D4B-F73D-668D-36115C708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ED63AE-A997-AABB-A8BA-07A7C1F487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784F8CA-F5A3-843A-0CE9-A1D22D7551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906852F-3181-A7A0-754A-3DD21B42CD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B6CB3F7-F4AD-0556-E064-7B33F6634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38ABE92-3BB5-E8A6-B88F-9A6F8097D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751C22C-2924-30EF-D7EB-D6B5F315A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559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7A233E-7367-4FB8-7A78-F6AF4BAB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3E8516C-5AAF-59AD-D22D-8896A574B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2E440C-0440-5A3F-E606-C520020E8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2BC6FD6-C80E-0022-616C-B586FE202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65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17774F2-1074-61A8-CFEC-C00F5FCD6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947EBA0-D2B5-36E0-4535-C23DA1219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8DD62B3-E763-9DCE-5AE6-EDFDC9DD4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95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34F7CE-867A-2686-B257-F0E6511C6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EC18BB-55FF-3556-6353-BAC3F5C7C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816FC3D-96A3-82A7-C134-07199C337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DECBC1-8CAD-E013-761B-7F85EA1B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D37146-9AF1-6D0B-1F84-0E311697B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647253-810A-1491-06A1-C2CE0118C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86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35594F-83C2-8743-AF62-91FA29F5E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FE0B26-6906-77B6-2D92-CBC1CCA984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C101FF8-5E46-2984-BF95-35BFB28C69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8AD7D9-0F1A-7A06-2A44-56EA8FFD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06CE533-C50F-C695-4306-5022E43C7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5E55AEA-745D-4725-29FF-6D232D008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38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6AA29C-7112-EBE7-690B-1C302A50D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10FFF5-614E-CC2C-AA72-291180068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4CC97A-183E-43AA-ABB4-0A1074D62D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9346AE-C709-49E9-857C-9667CFAA0877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946958-770F-D3F3-ECE6-52128015F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F919CA-F459-CF30-E407-215032B5C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1759C9-09A2-4341-8FDE-E515F10742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31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8992" y="-34538"/>
            <a:ext cx="6655405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5194" y="-23905"/>
            <a:ext cx="6705251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6886" y="-23905"/>
            <a:ext cx="6705251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847F58-0F93-4134-86DA-A5BE30111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2409" y="895483"/>
            <a:ext cx="5786232" cy="3011190"/>
          </a:xfrm>
        </p:spPr>
        <p:txBody>
          <a:bodyPr>
            <a:normAutofit/>
          </a:bodyPr>
          <a:lstStyle/>
          <a:p>
            <a:r>
              <a:rPr lang="ru-RU" sz="5400">
                <a:solidFill>
                  <a:schemeClr val="bg1"/>
                </a:solidFill>
              </a:rPr>
              <a:t>В помощь учителю начальных классов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0853EC3-77F7-A59A-B837-5B23760975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6270" y="4142096"/>
            <a:ext cx="5338511" cy="1055142"/>
          </a:xfrm>
        </p:spPr>
        <p:txBody>
          <a:bodyPr>
            <a:norm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Методический материал</a:t>
            </a: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583101" y="357831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37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703969-EC8C-B3EC-7BA3-0F6D261DF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Правила класса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27D7376-FFBD-5A94-4B70-78FFEEC438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389" y="643466"/>
            <a:ext cx="4176554" cy="556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87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5006F82-50D2-401C-BE85-FFEA1C1963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2034F32-09B4-47B4-B550-1F1CE3D53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E281959-4C2A-43BA-8C83-11E748D31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85BD03E-6111-486E-A44E-13DE7D69D2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AEAC14A-07C6-4D53-B462-9F09A96B7E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EE382AD-4EFB-4F1D-87D8-BBAFF1A14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F9C3030-DD76-46ED-8C3D-5E6B155D7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774AC63-66CE-4E5C-9DAF-71E4E0C04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74276B0-1AE1-4BAA-A117-B597012605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61D26C-DD73-345E-9D5F-9B1B77D00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8846" y="630935"/>
            <a:ext cx="5867716" cy="3050025"/>
          </a:xfrm>
          <a:noFill/>
        </p:spPr>
        <p:txBody>
          <a:bodyPr anchor="b">
            <a:normAutofit/>
          </a:bodyPr>
          <a:lstStyle/>
          <a:p>
            <a:r>
              <a:rPr lang="ru-RU" sz="4800">
                <a:solidFill>
                  <a:schemeClr val="bg1"/>
                </a:solidFill>
              </a:rPr>
              <a:t>Рабочий лист по математике 1 класс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FCECCE4-3046-4A76-B4C0-767A6251C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6F309B0-04E5-4883-9605-1364452C6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11AE0B5-579B-4455-9159-4E4F0A8CCE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D011DD2-D339-42A2-B916-5E9494D4A4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E43332E-2051-4B76-BC37-83CA62919D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B80359C-87A2-4B25-838D-8F833616F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096F20E2-F42F-4B71-8BC5-478533FE1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4039184-A11C-46AE-854D-8B2294436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D2F1956-BECA-4651-82AD-00D7D7F59D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3F1C39C-42B5-430D-84F0-7018DD01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A7D71D2-799A-4C6D-AD0E-D7BCF15E9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C9B72C0-DA11-4A2F-BADC-5BD946CFD0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5D26810-A6D1-DC5F-41EB-24D0067CA5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15" r="1" b="1"/>
          <a:stretch>
            <a:fillRect/>
          </a:stretch>
        </p:blipFill>
        <p:spPr>
          <a:xfrm>
            <a:off x="695408" y="706170"/>
            <a:ext cx="4024499" cy="5431517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2219C598-7B69-490E-97B6-4E4DC4964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562055" y="850149"/>
            <a:ext cx="304800" cy="429768"/>
            <a:chOff x="215328" y="-46937"/>
            <a:chExt cx="304800" cy="2773841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F504F69-53C8-4088-9C6A-56FFDA3318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5EDE870-C63A-4D06-A144-9652B7D895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4CB714C2-8F44-4A42-BA66-2516AFA814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844F522-4E10-42B1-840D-5959A9639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2263070-FD57-0B5A-510B-98312D238BB3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5073749" y="3952890"/>
            <a:ext cx="185098" cy="45719"/>
          </a:xfrm>
          <a:noFill/>
        </p:spPr>
        <p:txBody>
          <a:bodyPr anchor="t">
            <a:normAutofit fontScale="25000" lnSpcReduction="20000"/>
          </a:bodyPr>
          <a:lstStyle/>
          <a:p>
            <a:r>
              <a:rPr lang="ru-RU" sz="1800" dirty="0">
                <a:solidFill>
                  <a:schemeClr val="bg1"/>
                </a:solidFill>
              </a:rPr>
              <a:t>.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884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F7BFB0-FCE5-A428-F1B7-82864D534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Правила-шпоргалки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C44A29D-1D97-95CC-393A-B06661F086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1458" y="643466"/>
            <a:ext cx="3132415" cy="556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6590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</Words>
  <Application>Microsoft Office PowerPoint</Application>
  <PresentationFormat>Широкоэкранный</PresentationFormat>
  <Paragraphs>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Тема Office</vt:lpstr>
      <vt:lpstr>В помощь учителю начальных классов</vt:lpstr>
      <vt:lpstr>Правила класса</vt:lpstr>
      <vt:lpstr>Рабочий лист по математике 1 класс</vt:lpstr>
      <vt:lpstr>Правила-шпоргалки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Office</dc:creator>
  <cp:lastModifiedBy>Office</cp:lastModifiedBy>
  <cp:revision>1</cp:revision>
  <dcterms:created xsi:type="dcterms:W3CDTF">2026-06-04T11:28:30Z</dcterms:created>
  <dcterms:modified xsi:type="dcterms:W3CDTF">2026-06-04T11:31:35Z</dcterms:modified>
</cp:coreProperties>
</file>